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1386800" cy="30279975"/>
  <p:notesSz cx="6858000" cy="9144000"/>
  <p:defaultTextStyle>
    <a:defPPr>
      <a:defRPr lang="ms-MY"/>
    </a:defPPr>
    <a:lvl1pPr marL="0" algn="l" defTabSz="2952138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1pPr>
    <a:lvl2pPr marL="1476069" algn="l" defTabSz="2952138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2pPr>
    <a:lvl3pPr marL="2952138" algn="l" defTabSz="2952138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3pPr>
    <a:lvl4pPr marL="4428206" algn="l" defTabSz="2952138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4pPr>
    <a:lvl5pPr marL="5904275" algn="l" defTabSz="2952138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5pPr>
    <a:lvl6pPr marL="7380344" algn="l" defTabSz="2952138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8856413" algn="l" defTabSz="2952138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0332482" algn="l" defTabSz="2952138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1808551" algn="l" defTabSz="2952138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20" d="100"/>
          <a:sy n="20" d="100"/>
        </p:scale>
        <p:origin x="-2064" y="-72"/>
      </p:cViewPr>
      <p:guideLst>
        <p:guide orient="horz" pos="9537"/>
        <p:guide pos="67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ms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8AFA55-92F3-4DEB-88D6-7BBC48CF9A0D}" type="datetimeFigureOut">
              <a:rPr lang="ms-MY" smtClean="0"/>
              <a:t>17/09/2015</a:t>
            </a:fld>
            <a:endParaRPr lang="ms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25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ms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1562A0-8600-4616-8D6C-73787D54C583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371789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952138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1pPr>
    <a:lvl2pPr marL="1476069" algn="l" defTabSz="2952138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2pPr>
    <a:lvl3pPr marL="2952138" algn="l" defTabSz="2952138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3pPr>
    <a:lvl4pPr marL="4428206" algn="l" defTabSz="2952138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4pPr>
    <a:lvl5pPr marL="5904275" algn="l" defTabSz="2952138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5pPr>
    <a:lvl6pPr marL="7380344" algn="l" defTabSz="2952138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6pPr>
    <a:lvl7pPr marL="8856413" algn="l" defTabSz="2952138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7pPr>
    <a:lvl8pPr marL="10332482" algn="l" defTabSz="2952138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8pPr>
    <a:lvl9pPr marL="11808551" algn="l" defTabSz="2952138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17738" y="685800"/>
            <a:ext cx="24225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ms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1562A0-8600-4616-8D6C-73787D54C583}" type="slidenum">
              <a:rPr lang="ms-MY" smtClean="0"/>
              <a:t>1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1920305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010" y="9406425"/>
            <a:ext cx="18178780" cy="649056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8020" y="17158654"/>
            <a:ext cx="14970760" cy="773821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60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21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82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4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803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64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24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8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A892A-B06B-43CF-A7B4-4AD2216945A9}" type="datetimeFigureOut">
              <a:rPr lang="ms-MY" smtClean="0"/>
              <a:t>17/09/2015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CA37D-3D3C-488E-8FD5-F5E665500E47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006495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A892A-B06B-43CF-A7B4-4AD2216945A9}" type="datetimeFigureOut">
              <a:rPr lang="ms-MY" smtClean="0"/>
              <a:t>17/09/2015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CA37D-3D3C-488E-8FD5-F5E665500E47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401304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629070" y="1619142"/>
            <a:ext cx="3609024" cy="3444347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007" y="1619142"/>
            <a:ext cx="10470622" cy="3444347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A892A-B06B-43CF-A7B4-4AD2216945A9}" type="datetimeFigureOut">
              <a:rPr lang="ms-MY" smtClean="0"/>
              <a:t>17/09/2015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CA37D-3D3C-488E-8FD5-F5E665500E47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977428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A892A-B06B-43CF-A7B4-4AD2216945A9}" type="datetimeFigureOut">
              <a:rPr lang="ms-MY" smtClean="0"/>
              <a:t>17/09/2015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CA37D-3D3C-488E-8FD5-F5E665500E47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168685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410" y="19457690"/>
            <a:ext cx="18178780" cy="6013938"/>
          </a:xfrm>
        </p:spPr>
        <p:txBody>
          <a:bodyPr anchor="t"/>
          <a:lstStyle>
            <a:lvl1pPr algn="l">
              <a:defRPr sz="13000" b="1" cap="all"/>
            </a:lvl1pPr>
          </a:lstStyle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9410" y="12833950"/>
            <a:ext cx="18178780" cy="6623742"/>
          </a:xfrm>
        </p:spPr>
        <p:txBody>
          <a:bodyPr anchor="b"/>
          <a:lstStyle>
            <a:lvl1pPr marL="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1pPr>
            <a:lvl2pPr marL="1476069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2138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8206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4pPr>
            <a:lvl5pPr marL="5904275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5pPr>
            <a:lvl6pPr marL="7380344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6pPr>
            <a:lvl7pPr marL="8856413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7pPr>
            <a:lvl8pPr marL="10332482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8pPr>
            <a:lvl9pPr marL="11808551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A892A-B06B-43CF-A7B4-4AD2216945A9}" type="datetimeFigureOut">
              <a:rPr lang="ms-MY" smtClean="0"/>
              <a:t>17/09/2015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CA37D-3D3C-488E-8FD5-F5E665500E47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288093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2007" y="9420441"/>
            <a:ext cx="7039822" cy="26642175"/>
          </a:xfrm>
        </p:spPr>
        <p:txBody>
          <a:bodyPr/>
          <a:lstStyle>
            <a:lvl1pPr>
              <a:defRPr sz="9000"/>
            </a:lvl1pPr>
            <a:lvl2pPr>
              <a:defRPr sz="7800"/>
            </a:lvl2pPr>
            <a:lvl3pPr>
              <a:defRPr sz="64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8275" y="9420441"/>
            <a:ext cx="7039822" cy="26642175"/>
          </a:xfrm>
        </p:spPr>
        <p:txBody>
          <a:bodyPr/>
          <a:lstStyle>
            <a:lvl1pPr>
              <a:defRPr sz="9000"/>
            </a:lvl1pPr>
            <a:lvl2pPr>
              <a:defRPr sz="7800"/>
            </a:lvl2pPr>
            <a:lvl3pPr>
              <a:defRPr sz="64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A892A-B06B-43CF-A7B4-4AD2216945A9}" type="datetimeFigureOut">
              <a:rPr lang="ms-MY" smtClean="0"/>
              <a:t>17/09/2015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CA37D-3D3C-488E-8FD5-F5E665500E47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4087946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340" y="1212604"/>
            <a:ext cx="19248120" cy="5046663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343" y="6777950"/>
            <a:ext cx="9449550" cy="2824726"/>
          </a:xfrm>
        </p:spPr>
        <p:txBody>
          <a:bodyPr anchor="b"/>
          <a:lstStyle>
            <a:lvl1pPr marL="0" indent="0">
              <a:buNone/>
              <a:defRPr sz="7800" b="1"/>
            </a:lvl1pPr>
            <a:lvl2pPr marL="1476069" indent="0">
              <a:buNone/>
              <a:defRPr sz="6400" b="1"/>
            </a:lvl2pPr>
            <a:lvl3pPr marL="2952138" indent="0">
              <a:buNone/>
              <a:defRPr sz="5800" b="1"/>
            </a:lvl3pPr>
            <a:lvl4pPr marL="4428206" indent="0">
              <a:buNone/>
              <a:defRPr sz="5200" b="1"/>
            </a:lvl4pPr>
            <a:lvl5pPr marL="5904275" indent="0">
              <a:buNone/>
              <a:defRPr sz="5200" b="1"/>
            </a:lvl5pPr>
            <a:lvl6pPr marL="7380344" indent="0">
              <a:buNone/>
              <a:defRPr sz="5200" b="1"/>
            </a:lvl6pPr>
            <a:lvl7pPr marL="8856413" indent="0">
              <a:buNone/>
              <a:defRPr sz="5200" b="1"/>
            </a:lvl7pPr>
            <a:lvl8pPr marL="10332482" indent="0">
              <a:buNone/>
              <a:defRPr sz="5200" b="1"/>
            </a:lvl8pPr>
            <a:lvl9pPr marL="11808551" indent="0">
              <a:buNone/>
              <a:defRPr sz="5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343" y="9602676"/>
            <a:ext cx="9449550" cy="17446034"/>
          </a:xfrm>
        </p:spPr>
        <p:txBody>
          <a:bodyPr/>
          <a:lstStyle>
            <a:lvl1pPr>
              <a:defRPr sz="7800"/>
            </a:lvl1pPr>
            <a:lvl2pPr>
              <a:defRPr sz="64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4201" y="6777950"/>
            <a:ext cx="9453262" cy="2824726"/>
          </a:xfrm>
        </p:spPr>
        <p:txBody>
          <a:bodyPr anchor="b"/>
          <a:lstStyle>
            <a:lvl1pPr marL="0" indent="0">
              <a:buNone/>
              <a:defRPr sz="7800" b="1"/>
            </a:lvl1pPr>
            <a:lvl2pPr marL="1476069" indent="0">
              <a:buNone/>
              <a:defRPr sz="6400" b="1"/>
            </a:lvl2pPr>
            <a:lvl3pPr marL="2952138" indent="0">
              <a:buNone/>
              <a:defRPr sz="5800" b="1"/>
            </a:lvl3pPr>
            <a:lvl4pPr marL="4428206" indent="0">
              <a:buNone/>
              <a:defRPr sz="5200" b="1"/>
            </a:lvl4pPr>
            <a:lvl5pPr marL="5904275" indent="0">
              <a:buNone/>
              <a:defRPr sz="5200" b="1"/>
            </a:lvl5pPr>
            <a:lvl6pPr marL="7380344" indent="0">
              <a:buNone/>
              <a:defRPr sz="5200" b="1"/>
            </a:lvl6pPr>
            <a:lvl7pPr marL="8856413" indent="0">
              <a:buNone/>
              <a:defRPr sz="5200" b="1"/>
            </a:lvl7pPr>
            <a:lvl8pPr marL="10332482" indent="0">
              <a:buNone/>
              <a:defRPr sz="5200" b="1"/>
            </a:lvl8pPr>
            <a:lvl9pPr marL="11808551" indent="0">
              <a:buNone/>
              <a:defRPr sz="5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4201" y="9602676"/>
            <a:ext cx="9453262" cy="17446034"/>
          </a:xfrm>
        </p:spPr>
        <p:txBody>
          <a:bodyPr/>
          <a:lstStyle>
            <a:lvl1pPr>
              <a:defRPr sz="7800"/>
            </a:lvl1pPr>
            <a:lvl2pPr>
              <a:defRPr sz="64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A892A-B06B-43CF-A7B4-4AD2216945A9}" type="datetimeFigureOut">
              <a:rPr lang="ms-MY" smtClean="0"/>
              <a:t>17/09/2015</a:t>
            </a:fld>
            <a:endParaRPr lang="ms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CA37D-3D3C-488E-8FD5-F5E665500E47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784064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A892A-B06B-43CF-A7B4-4AD2216945A9}" type="datetimeFigureOut">
              <a:rPr lang="ms-MY" smtClean="0"/>
              <a:t>17/09/2015</a:t>
            </a:fld>
            <a:endParaRPr lang="ms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CA37D-3D3C-488E-8FD5-F5E665500E47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667286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A892A-B06B-43CF-A7B4-4AD2216945A9}" type="datetimeFigureOut">
              <a:rPr lang="ms-MY" smtClean="0"/>
              <a:t>17/09/2015</a:t>
            </a:fld>
            <a:endParaRPr lang="ms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CA37D-3D3C-488E-8FD5-F5E665500E47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972791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343" y="1205592"/>
            <a:ext cx="7036110" cy="5130774"/>
          </a:xfrm>
        </p:spPr>
        <p:txBody>
          <a:bodyPr anchor="b"/>
          <a:lstStyle>
            <a:lvl1pPr algn="l">
              <a:defRPr sz="6400" b="1"/>
            </a:lvl1pPr>
          </a:lstStyle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1646" y="1205595"/>
            <a:ext cx="11955816" cy="25843122"/>
          </a:xfrm>
        </p:spPr>
        <p:txBody>
          <a:bodyPr/>
          <a:lstStyle>
            <a:lvl1pPr>
              <a:defRPr sz="10400"/>
            </a:lvl1pPr>
            <a:lvl2pPr>
              <a:defRPr sz="9000"/>
            </a:lvl2pPr>
            <a:lvl3pPr>
              <a:defRPr sz="78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343" y="6336369"/>
            <a:ext cx="7036110" cy="20712348"/>
          </a:xfrm>
        </p:spPr>
        <p:txBody>
          <a:bodyPr/>
          <a:lstStyle>
            <a:lvl1pPr marL="0" indent="0">
              <a:buNone/>
              <a:defRPr sz="4600"/>
            </a:lvl1pPr>
            <a:lvl2pPr marL="1476069" indent="0">
              <a:buNone/>
              <a:defRPr sz="3800"/>
            </a:lvl2pPr>
            <a:lvl3pPr marL="2952138" indent="0">
              <a:buNone/>
              <a:defRPr sz="3200"/>
            </a:lvl3pPr>
            <a:lvl4pPr marL="4428206" indent="0">
              <a:buNone/>
              <a:defRPr sz="3000"/>
            </a:lvl4pPr>
            <a:lvl5pPr marL="5904275" indent="0">
              <a:buNone/>
              <a:defRPr sz="3000"/>
            </a:lvl5pPr>
            <a:lvl6pPr marL="7380344" indent="0">
              <a:buNone/>
              <a:defRPr sz="3000"/>
            </a:lvl6pPr>
            <a:lvl7pPr marL="8856413" indent="0">
              <a:buNone/>
              <a:defRPr sz="3000"/>
            </a:lvl7pPr>
            <a:lvl8pPr marL="10332482" indent="0">
              <a:buNone/>
              <a:defRPr sz="3000"/>
            </a:lvl8pPr>
            <a:lvl9pPr marL="11808551" indent="0">
              <a:buNone/>
              <a:defRPr sz="3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A892A-B06B-43CF-A7B4-4AD2216945A9}" type="datetimeFigureOut">
              <a:rPr lang="ms-MY" smtClean="0"/>
              <a:t>17/09/2015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CA37D-3D3C-488E-8FD5-F5E665500E47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4269016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962" y="21195984"/>
            <a:ext cx="12832080" cy="2502306"/>
          </a:xfrm>
        </p:spPr>
        <p:txBody>
          <a:bodyPr anchor="b"/>
          <a:lstStyle>
            <a:lvl1pPr algn="l">
              <a:defRPr sz="6400" b="1"/>
            </a:lvl1pPr>
          </a:lstStyle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962" y="2705572"/>
            <a:ext cx="12832080" cy="18167985"/>
          </a:xfrm>
        </p:spPr>
        <p:txBody>
          <a:bodyPr/>
          <a:lstStyle>
            <a:lvl1pPr marL="0" indent="0">
              <a:buNone/>
              <a:defRPr sz="10400"/>
            </a:lvl1pPr>
            <a:lvl2pPr marL="1476069" indent="0">
              <a:buNone/>
              <a:defRPr sz="9000"/>
            </a:lvl2pPr>
            <a:lvl3pPr marL="2952138" indent="0">
              <a:buNone/>
              <a:defRPr sz="7800"/>
            </a:lvl3pPr>
            <a:lvl4pPr marL="4428206" indent="0">
              <a:buNone/>
              <a:defRPr sz="6400"/>
            </a:lvl4pPr>
            <a:lvl5pPr marL="5904275" indent="0">
              <a:buNone/>
              <a:defRPr sz="6400"/>
            </a:lvl5pPr>
            <a:lvl6pPr marL="7380344" indent="0">
              <a:buNone/>
              <a:defRPr sz="6400"/>
            </a:lvl6pPr>
            <a:lvl7pPr marL="8856413" indent="0">
              <a:buNone/>
              <a:defRPr sz="6400"/>
            </a:lvl7pPr>
            <a:lvl8pPr marL="10332482" indent="0">
              <a:buNone/>
              <a:defRPr sz="6400"/>
            </a:lvl8pPr>
            <a:lvl9pPr marL="11808551" indent="0">
              <a:buNone/>
              <a:defRPr sz="6400"/>
            </a:lvl9pPr>
          </a:lstStyle>
          <a:p>
            <a:endParaRPr lang="ms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962" y="23698291"/>
            <a:ext cx="12832080" cy="3553689"/>
          </a:xfrm>
        </p:spPr>
        <p:txBody>
          <a:bodyPr/>
          <a:lstStyle>
            <a:lvl1pPr marL="0" indent="0">
              <a:buNone/>
              <a:defRPr sz="4600"/>
            </a:lvl1pPr>
            <a:lvl2pPr marL="1476069" indent="0">
              <a:buNone/>
              <a:defRPr sz="3800"/>
            </a:lvl2pPr>
            <a:lvl3pPr marL="2952138" indent="0">
              <a:buNone/>
              <a:defRPr sz="3200"/>
            </a:lvl3pPr>
            <a:lvl4pPr marL="4428206" indent="0">
              <a:buNone/>
              <a:defRPr sz="3000"/>
            </a:lvl4pPr>
            <a:lvl5pPr marL="5904275" indent="0">
              <a:buNone/>
              <a:defRPr sz="3000"/>
            </a:lvl5pPr>
            <a:lvl6pPr marL="7380344" indent="0">
              <a:buNone/>
              <a:defRPr sz="3000"/>
            </a:lvl6pPr>
            <a:lvl7pPr marL="8856413" indent="0">
              <a:buNone/>
              <a:defRPr sz="3000"/>
            </a:lvl7pPr>
            <a:lvl8pPr marL="10332482" indent="0">
              <a:buNone/>
              <a:defRPr sz="3000"/>
            </a:lvl8pPr>
            <a:lvl9pPr marL="11808551" indent="0">
              <a:buNone/>
              <a:defRPr sz="3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A892A-B06B-43CF-A7B4-4AD2216945A9}" type="datetimeFigureOut">
              <a:rPr lang="ms-MY" smtClean="0"/>
              <a:t>17/09/2015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CA37D-3D3C-488E-8FD5-F5E665500E47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4178036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340" y="1212604"/>
            <a:ext cx="19248120" cy="5046663"/>
          </a:xfrm>
          <a:prstGeom prst="rect">
            <a:avLst/>
          </a:prstGeom>
        </p:spPr>
        <p:txBody>
          <a:bodyPr vert="horz" lIns="295214" tIns="147608" rIns="295214" bIns="14760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340" y="7065334"/>
            <a:ext cx="19248120" cy="19983383"/>
          </a:xfrm>
          <a:prstGeom prst="rect">
            <a:avLst/>
          </a:prstGeom>
        </p:spPr>
        <p:txBody>
          <a:bodyPr vert="horz" lIns="295214" tIns="147608" rIns="295214" bIns="14760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341" y="28065055"/>
            <a:ext cx="4990254" cy="1612127"/>
          </a:xfrm>
          <a:prstGeom prst="rect">
            <a:avLst/>
          </a:prstGeom>
        </p:spPr>
        <p:txBody>
          <a:bodyPr vert="horz" lIns="295214" tIns="147608" rIns="295214" bIns="147608" rtlCol="0" anchor="ctr"/>
          <a:lstStyle>
            <a:lvl1pPr algn="l">
              <a:defRPr sz="3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3A892A-B06B-43CF-A7B4-4AD2216945A9}" type="datetimeFigureOut">
              <a:rPr lang="ms-MY" smtClean="0"/>
              <a:t>17/09/2015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07159" y="28065055"/>
            <a:ext cx="6772486" cy="1612127"/>
          </a:xfrm>
          <a:prstGeom prst="rect">
            <a:avLst/>
          </a:prstGeom>
        </p:spPr>
        <p:txBody>
          <a:bodyPr vert="horz" lIns="295214" tIns="147608" rIns="295214" bIns="147608" rtlCol="0" anchor="ctr"/>
          <a:lstStyle>
            <a:lvl1pPr algn="ctr">
              <a:defRPr sz="3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27207" y="28065055"/>
            <a:ext cx="4990254" cy="1612127"/>
          </a:xfrm>
          <a:prstGeom prst="rect">
            <a:avLst/>
          </a:prstGeom>
        </p:spPr>
        <p:txBody>
          <a:bodyPr vert="horz" lIns="295214" tIns="147608" rIns="295214" bIns="147608" rtlCol="0" anchor="ctr"/>
          <a:lstStyle>
            <a:lvl1pPr algn="r">
              <a:defRPr sz="3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FCA37D-3D3C-488E-8FD5-F5E665500E47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79631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52138" rtl="0" eaLnBrk="1" latinLnBrk="0" hangingPunct="1">
        <a:spcBef>
          <a:spcPct val="0"/>
        </a:spcBef>
        <a:buNone/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07051" indent="-1107051" algn="l" defTabSz="2952138" rtl="0" eaLnBrk="1" latinLnBrk="0" hangingPunct="1">
        <a:spcBef>
          <a:spcPct val="20000"/>
        </a:spcBef>
        <a:buFont typeface="Arial" pitchFamily="34" charset="0"/>
        <a:buChar char="•"/>
        <a:defRPr sz="10400" kern="1200">
          <a:solidFill>
            <a:schemeClr val="tx1"/>
          </a:solidFill>
          <a:latin typeface="+mn-lt"/>
          <a:ea typeface="+mn-ea"/>
          <a:cs typeface="+mn-cs"/>
        </a:defRPr>
      </a:lvl1pPr>
      <a:lvl2pPr marL="2398612" indent="-922543" algn="l" defTabSz="2952138" rtl="0" eaLnBrk="1" latinLnBrk="0" hangingPunct="1">
        <a:spcBef>
          <a:spcPct val="20000"/>
        </a:spcBef>
        <a:buFont typeface="Arial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90173" indent="-738035" algn="l" defTabSz="2952138" rtl="0" eaLnBrk="1" latinLnBrk="0" hangingPunct="1">
        <a:spcBef>
          <a:spcPct val="20000"/>
        </a:spcBef>
        <a:buFont typeface="Arial" pitchFamily="34" charset="0"/>
        <a:buChar char="•"/>
        <a:defRPr sz="7800" kern="1200">
          <a:solidFill>
            <a:schemeClr val="tx1"/>
          </a:solidFill>
          <a:latin typeface="+mn-lt"/>
          <a:ea typeface="+mn-ea"/>
          <a:cs typeface="+mn-cs"/>
        </a:defRPr>
      </a:lvl3pPr>
      <a:lvl4pPr marL="5166242" indent="-738035" algn="l" defTabSz="2952138" rtl="0" eaLnBrk="1" latinLnBrk="0" hangingPunct="1">
        <a:spcBef>
          <a:spcPct val="20000"/>
        </a:spcBef>
        <a:buFont typeface="Arial" pitchFamily="34" charset="0"/>
        <a:buChar char="–"/>
        <a:defRPr sz="6400" kern="1200">
          <a:solidFill>
            <a:schemeClr val="tx1"/>
          </a:solidFill>
          <a:latin typeface="+mn-lt"/>
          <a:ea typeface="+mn-ea"/>
          <a:cs typeface="+mn-cs"/>
        </a:defRPr>
      </a:lvl4pPr>
      <a:lvl5pPr marL="6642311" indent="-738035" algn="l" defTabSz="2952138" rtl="0" eaLnBrk="1" latinLnBrk="0" hangingPunct="1">
        <a:spcBef>
          <a:spcPct val="20000"/>
        </a:spcBef>
        <a:buFont typeface="Arial" pitchFamily="34" charset="0"/>
        <a:buChar char="»"/>
        <a:defRPr sz="6400" kern="1200">
          <a:solidFill>
            <a:schemeClr val="tx1"/>
          </a:solidFill>
          <a:latin typeface="+mn-lt"/>
          <a:ea typeface="+mn-ea"/>
          <a:cs typeface="+mn-cs"/>
        </a:defRPr>
      </a:lvl5pPr>
      <a:lvl6pPr marL="8118380" indent="-738035" algn="l" defTabSz="2952138" rtl="0" eaLnBrk="1" latinLnBrk="0" hangingPunct="1">
        <a:spcBef>
          <a:spcPct val="20000"/>
        </a:spcBef>
        <a:buFont typeface="Arial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6pPr>
      <a:lvl7pPr marL="9594448" indent="-738035" algn="l" defTabSz="2952138" rtl="0" eaLnBrk="1" latinLnBrk="0" hangingPunct="1">
        <a:spcBef>
          <a:spcPct val="20000"/>
        </a:spcBef>
        <a:buFont typeface="Arial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7pPr>
      <a:lvl8pPr marL="11070517" indent="-738035" algn="l" defTabSz="2952138" rtl="0" eaLnBrk="1" latinLnBrk="0" hangingPunct="1">
        <a:spcBef>
          <a:spcPct val="20000"/>
        </a:spcBef>
        <a:buFont typeface="Arial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6586" indent="-738035" algn="l" defTabSz="2952138" rtl="0" eaLnBrk="1" latinLnBrk="0" hangingPunct="1">
        <a:spcBef>
          <a:spcPct val="20000"/>
        </a:spcBef>
        <a:buFont typeface="Arial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ms-MY"/>
      </a:defPPr>
      <a:lvl1pPr marL="0" algn="l" defTabSz="2952138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6069" algn="l" defTabSz="2952138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2138" algn="l" defTabSz="2952138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8206" algn="l" defTabSz="2952138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4275" algn="l" defTabSz="2952138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80344" algn="l" defTabSz="2952138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6413" algn="l" defTabSz="2952138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2482" algn="l" defTabSz="2952138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8551" algn="l" defTabSz="2952138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065" y="0"/>
            <a:ext cx="21412865" cy="30283002"/>
          </a:xfrm>
          <a:prstGeom prst="rect">
            <a:avLst/>
          </a:prstGeom>
        </p:spPr>
      </p:pic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ms-MY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13" name="TextBox 12"/>
          <p:cNvSpPr txBox="1"/>
          <p:nvPr/>
        </p:nvSpPr>
        <p:spPr>
          <a:xfrm>
            <a:off x="900312" y="7786690"/>
            <a:ext cx="19442160" cy="1078462"/>
          </a:xfrm>
          <a:prstGeom prst="rect">
            <a:avLst/>
          </a:prstGeom>
          <a:noFill/>
        </p:spPr>
        <p:txBody>
          <a:bodyPr wrap="square" lIns="182999" tIns="91499" rIns="182999" bIns="91499" rtlCol="0">
            <a:spAutoFit/>
          </a:bodyPr>
          <a:lstStyle/>
          <a:p>
            <a:pPr algn="ctr"/>
            <a:r>
              <a:rPr lang="en-US" dirty="0" smtClean="0"/>
              <a:t>Content</a:t>
            </a:r>
            <a:endParaRPr lang="ms-MY" dirty="0"/>
          </a:p>
        </p:txBody>
      </p:sp>
      <p:sp>
        <p:nvSpPr>
          <p:cNvPr id="4" name="Rectangle 3"/>
          <p:cNvSpPr/>
          <p:nvPr/>
        </p:nvSpPr>
        <p:spPr>
          <a:xfrm>
            <a:off x="1548384" y="26373235"/>
            <a:ext cx="2232248" cy="25922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Photo</a:t>
            </a:r>
          </a:p>
          <a:p>
            <a:pPr algn="ctr"/>
            <a:r>
              <a:rPr lang="en-US" sz="2400" dirty="0"/>
              <a:t>(</a:t>
            </a:r>
            <a:r>
              <a:rPr lang="en-US" sz="2400" dirty="0" smtClean="0"/>
              <a:t>Project leader)</a:t>
            </a:r>
            <a:endParaRPr lang="ms-MY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4788744" y="27165323"/>
            <a:ext cx="26856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Name of participant</a:t>
            </a:r>
            <a:endParaRPr lang="ms-MY" sz="2400" dirty="0"/>
          </a:p>
        </p:txBody>
      </p:sp>
    </p:spTree>
    <p:extLst>
      <p:ext uri="{BB962C8B-B14F-4D97-AF65-F5344CB8AC3E}">
        <p14:creationId xmlns:p14="http://schemas.microsoft.com/office/powerpoint/2010/main" val="1340019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10</Words>
  <Application>Microsoft Office PowerPoint</Application>
  <PresentationFormat>Custom</PresentationFormat>
  <Paragraphs>5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Marzieana</dc:creator>
  <cp:lastModifiedBy>Marzieana</cp:lastModifiedBy>
  <cp:revision>8</cp:revision>
  <dcterms:created xsi:type="dcterms:W3CDTF">2014-07-20T23:44:15Z</dcterms:created>
  <dcterms:modified xsi:type="dcterms:W3CDTF">2015-09-17T08:56:44Z</dcterms:modified>
</cp:coreProperties>
</file>